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mv" ContentType="video/x-ms-wm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61" r:id="rId4"/>
    <p:sldId id="258" r:id="rId5"/>
    <p:sldId id="262" r:id="rId6"/>
    <p:sldId id="259" r:id="rId7"/>
    <p:sldId id="263" r:id="rId8"/>
    <p:sldId id="260" r:id="rId9"/>
    <p:sldId id="264" r:id="rId10"/>
    <p:sldId id="265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7" d="100"/>
          <a:sy n="77" d="100"/>
        </p:scale>
        <p:origin x="102" y="56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tags" Target="../tags/tag2.xml"/><Relationship Id="rId2" Type="http://schemas.openxmlformats.org/officeDocument/2006/relationships/video" Target="../media/media1.wmv"/><Relationship Id="rId1" Type="http://schemas.microsoft.com/office/2007/relationships/media" Target="../media/media1.wmv"/><Relationship Id="rId5" Type="http://schemas.openxmlformats.org/officeDocument/2006/relationships/image" Target="../media/image1.png"/><Relationship Id="rId4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gradFill flip="none" rotWithShape="1">
          <a:gsLst>
            <a:gs pos="417">
              <a:srgbClr val="BBDEEA">
                <a:lumMod val="85000"/>
              </a:srgbClr>
            </a:gs>
            <a:gs pos="50420">
              <a:srgbClr val="0085C8"/>
            </a:gs>
            <a:gs pos="20000">
              <a:srgbClr val="00A5CC"/>
            </a:gs>
            <a:gs pos="72000">
              <a:srgbClr val="68E1FE"/>
            </a:gs>
            <a:gs pos="100000">
              <a:srgbClr val="66CCFF"/>
            </a:gs>
          </a:gsLst>
          <a:lin ang="135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Faith-2-09.wmv">
            <a:hlinkClick r:id="" action="ppaction://media"/>
          </p:cNvPr>
          <p:cNvPicPr>
            <a:picLocks/>
          </p:cNvPicPr>
          <p:nvPr>
            <a:videoFile r:link="rId2"/>
            <p:custDataLst>
              <p:tags r:id="rId3"/>
            </p:custDataLst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1" name="eSyCGTitleMasterTransparentShape"/>
          <p:cNvSpPr/>
          <p:nvPr/>
        </p:nvSpPr>
        <p:spPr>
          <a:xfrm>
            <a:off x="-152400" y="0"/>
            <a:ext cx="9652000" cy="6858000"/>
          </a:xfrm>
          <a:prstGeom prst="rect">
            <a:avLst/>
          </a:prstGeom>
          <a:solidFill>
            <a:schemeClr val="accent1">
              <a:alpha val="0"/>
            </a:schemeClr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eSyCGVideoTemplateRightShape"/>
          <p:cNvSpPr/>
          <p:nvPr/>
        </p:nvSpPr>
        <p:spPr>
          <a:xfrm rot="10800000">
            <a:off x="7848600" y="0"/>
            <a:ext cx="762000" cy="6858000"/>
          </a:xfrm>
          <a:prstGeom prst="rect">
            <a:avLst/>
          </a:prstGeom>
          <a:gradFill flip="none" rotWithShape="1">
            <a:gsLst>
              <a:gs pos="417">
                <a:srgbClr val="39BEF9"/>
              </a:gs>
              <a:gs pos="49000">
                <a:srgbClr val="69EBFD">
                  <a:alpha val="38824"/>
                </a:srgbClr>
              </a:gs>
              <a:gs pos="100000">
                <a:srgbClr val="68E1FE">
                  <a:alpha val="47000"/>
                </a:srgb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7" name="eSyCGVideoTemplateLeftShape"/>
          <p:cNvSpPr/>
          <p:nvPr/>
        </p:nvSpPr>
        <p:spPr>
          <a:xfrm>
            <a:off x="533400" y="0"/>
            <a:ext cx="762000" cy="6858000"/>
          </a:xfrm>
          <a:prstGeom prst="rect">
            <a:avLst/>
          </a:prstGeom>
          <a:gradFill flip="none" rotWithShape="1">
            <a:gsLst>
              <a:gs pos="417">
                <a:srgbClr val="39BEF9"/>
              </a:gs>
              <a:gs pos="49000">
                <a:srgbClr val="69EBFD">
                  <a:alpha val="38824"/>
                </a:srgbClr>
              </a:gs>
              <a:gs pos="100000">
                <a:srgbClr val="68E1FE">
                  <a:alpha val="47000"/>
                </a:srgb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eSyCGVideoTemplateTextBkgShape"/>
          <p:cNvSpPr/>
          <p:nvPr/>
        </p:nvSpPr>
        <p:spPr>
          <a:xfrm>
            <a:off x="0" y="4953000"/>
            <a:ext cx="9144000" cy="1905000"/>
          </a:xfrm>
          <a:prstGeom prst="rect">
            <a:avLst/>
          </a:prstGeom>
          <a:gradFill flip="none" rotWithShape="1">
            <a:gsLst>
              <a:gs pos="0">
                <a:srgbClr val="03A3EB">
                  <a:alpha val="62745"/>
                </a:srgbClr>
              </a:gs>
              <a:gs pos="64000">
                <a:srgbClr val="39BEF9">
                  <a:alpha val="58000"/>
                </a:srgbClr>
              </a:gs>
              <a:gs pos="100000">
                <a:schemeClr val="bg1">
                  <a:alpha val="0"/>
                </a:schemeClr>
              </a:gs>
            </a:gsLst>
            <a:lin ang="16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543" y="5054600"/>
            <a:ext cx="7772400" cy="999672"/>
          </a:xfrm>
        </p:spPr>
        <p:txBody>
          <a:bodyPr>
            <a:normAutofit/>
          </a:bodyPr>
          <a:lstStyle>
            <a:lvl1pPr algn="l">
              <a:defRPr sz="3600" b="1">
                <a:solidFill>
                  <a:schemeClr val="tx1"/>
                </a:solidFill>
                <a:latin typeface="Candara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" y="6070600"/>
            <a:ext cx="6346372" cy="711200"/>
          </a:xfrm>
        </p:spPr>
        <p:txBody>
          <a:bodyPr>
            <a:noAutofit/>
          </a:bodyPr>
          <a:lstStyle>
            <a:lvl1pPr marL="0" indent="0" algn="l">
              <a:buNone/>
              <a:defRPr sz="3000" b="1">
                <a:solidFill>
                  <a:schemeClr val="bg1"/>
                </a:solidFill>
                <a:latin typeface="Candara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18DC2F-D8CA-4436-88A5-D56036613DA9}" type="datetimeFigureOut">
              <a:rPr lang="en-US" smtClean="0"/>
              <a:t>9/22/2020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15B602-1871-40E7-A38C-AE08AF2564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5797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999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repeatCount="indefinite" fill="remove" display="0">
                  <p:stCondLst>
                    <p:cond delay="indefinite"/>
                  </p:stCondLst>
                </p:cTn>
                <p:tgtEl>
                  <p:spTgt spid="1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18DC2F-D8CA-4436-88A5-D56036613DA9}" type="datetimeFigureOut">
              <a:rPr lang="en-US" smtClean="0"/>
              <a:t>9/22/2020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15B602-1871-40E7-A38C-AE08AF2564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76801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6375"/>
            <a:ext cx="2057400" cy="4387851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6375"/>
            <a:ext cx="6019800" cy="438785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18DC2F-D8CA-4436-88A5-D56036613DA9}" type="datetimeFigureOut">
              <a:rPr lang="en-US" smtClean="0"/>
              <a:t>9/22/2020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15B602-1871-40E7-A38C-AE08AF2564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74355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18DC2F-D8CA-4436-88A5-D56036613DA9}" type="datetimeFigureOut">
              <a:rPr lang="en-US" smtClean="0"/>
              <a:t>9/22/2020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15B602-1871-40E7-A38C-AE08AF2564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04252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18DC2F-D8CA-4436-88A5-D56036613DA9}" type="datetimeFigureOut">
              <a:rPr lang="en-US" smtClean="0"/>
              <a:t>9/22/2020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15B602-1871-40E7-A38C-AE08AF2564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84184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18DC2F-D8CA-4436-88A5-D56036613DA9}" type="datetimeFigureOut">
              <a:rPr lang="en-US" smtClean="0"/>
              <a:t>9/22/2020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15B602-1871-40E7-A38C-AE08AF2564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64158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18DC2F-D8CA-4436-88A5-D56036613DA9}" type="datetimeFigureOut">
              <a:rPr lang="en-US" smtClean="0"/>
              <a:t>9/22/2020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15B602-1871-40E7-A38C-AE08AF2564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55297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18DC2F-D8CA-4436-88A5-D56036613DA9}" type="datetimeFigureOut">
              <a:rPr lang="en-US" smtClean="0"/>
              <a:t>9/22/2020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15B602-1871-40E7-A38C-AE08AF2564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49727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18DC2F-D8CA-4436-88A5-D56036613DA9}" type="datetimeFigureOut">
              <a:rPr lang="en-US" smtClean="0"/>
              <a:t>9/22/2020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15B602-1871-40E7-A38C-AE08AF2564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37853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18DC2F-D8CA-4436-88A5-D56036613DA9}" type="datetimeFigureOut">
              <a:rPr lang="en-US" smtClean="0"/>
              <a:t>9/22/2020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15B602-1871-40E7-A38C-AE08AF2564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56044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18DC2F-D8CA-4436-88A5-D56036613DA9}" type="datetimeFigureOut">
              <a:rPr lang="en-US" smtClean="0"/>
              <a:t>9/22/2020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15B602-1871-40E7-A38C-AE08AF2564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36869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microsoft.com/office/2007/relationships/media" Target="../media/media1.wmv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ags" Target="../tags/tag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video" Target="../media/media1.wmv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Faith-2-09.wmv">
            <a:hlinkClick r:id="" action="ppaction://media"/>
          </p:cNvPr>
          <p:cNvPicPr>
            <a:picLocks/>
          </p:cNvPicPr>
          <p:nvPr>
            <a:videoFile r:link="rId14"/>
            <p:custDataLst>
              <p:tags r:id="rId15"/>
            </p:custDataLst>
            <p:extLst>
              <p:ext uri="{DAA4B4D4-6D71-4841-9C94-3DE7FCFB9230}">
                <p14:media xmlns:p14="http://schemas.microsoft.com/office/powerpoint/2010/main" r:embed="rId13"/>
              </p:ext>
            </p:extLst>
          </p:nvPr>
        </p:nvPicPr>
        <p:blipFill rotWithShape="1">
          <a:blip r:embed="rId16"/>
          <a:srcRect l="70468"/>
          <a:stretch/>
        </p:blipFill>
        <p:spPr>
          <a:xfrm>
            <a:off x="0" y="0"/>
            <a:ext cx="2025546" cy="6858000"/>
          </a:xfrm>
          <a:prstGeom prst="rect">
            <a:avLst/>
          </a:prstGeom>
        </p:spPr>
      </p:pic>
      <p:sp>
        <p:nvSpPr>
          <p:cNvPr id="12" name="eSyCGSlideMasterTransparentShape"/>
          <p:cNvSpPr/>
          <p:nvPr/>
        </p:nvSpPr>
        <p:spPr>
          <a:xfrm>
            <a:off x="-254000" y="0"/>
            <a:ext cx="9652000" cy="6858000"/>
          </a:xfrm>
          <a:prstGeom prst="rect">
            <a:avLst/>
          </a:prstGeom>
          <a:solidFill>
            <a:schemeClr val="accent1">
              <a:alpha val="0"/>
            </a:schemeClr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eSyCGVideoTemplateRightShape"/>
          <p:cNvSpPr/>
          <p:nvPr/>
        </p:nvSpPr>
        <p:spPr>
          <a:xfrm rot="5400000">
            <a:off x="5198382" y="2930525"/>
            <a:ext cx="6908800" cy="1047750"/>
          </a:xfrm>
          <a:prstGeom prst="rect">
            <a:avLst/>
          </a:prstGeom>
          <a:gradFill flip="none" rotWithShape="1">
            <a:gsLst>
              <a:gs pos="417">
                <a:srgbClr val="39BEF9">
                  <a:alpha val="85000"/>
                </a:srgbClr>
              </a:gs>
              <a:gs pos="49000">
                <a:srgbClr val="69EBFD">
                  <a:alpha val="38824"/>
                </a:srgbClr>
              </a:gs>
              <a:gs pos="100000">
                <a:srgbClr val="39BEF9">
                  <a:alpha val="62000"/>
                </a:srgbClr>
              </a:gs>
            </a:gsLst>
            <a:lin ang="72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8" name="eSyCGVideoTemplateTitleTextBkgShape"/>
          <p:cNvSpPr/>
          <p:nvPr/>
        </p:nvSpPr>
        <p:spPr>
          <a:xfrm>
            <a:off x="0" y="0"/>
            <a:ext cx="9144000" cy="1397000"/>
          </a:xfrm>
          <a:prstGeom prst="rect">
            <a:avLst/>
          </a:prstGeom>
          <a:gradFill flip="none" rotWithShape="1">
            <a:gsLst>
              <a:gs pos="417">
                <a:srgbClr val="39BEF9">
                  <a:alpha val="85000"/>
                </a:srgbClr>
              </a:gs>
              <a:gs pos="49000">
                <a:srgbClr val="69EBFD">
                  <a:alpha val="38824"/>
                </a:srgbClr>
              </a:gs>
              <a:gs pos="100000">
                <a:srgbClr val="39BEF9">
                  <a:alpha val="62000"/>
                </a:srgbClr>
              </a:gs>
            </a:gsLst>
            <a:lin ang="72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9" name="eSyCGVideoTemplateTextBkgShape"/>
          <p:cNvSpPr/>
          <p:nvPr/>
        </p:nvSpPr>
        <p:spPr>
          <a:xfrm>
            <a:off x="0" y="1397000"/>
            <a:ext cx="8128908" cy="4114800"/>
          </a:xfrm>
          <a:prstGeom prst="rect">
            <a:avLst/>
          </a:prstGeom>
          <a:gradFill flip="none" rotWithShape="1">
            <a:gsLst>
              <a:gs pos="53000">
                <a:srgbClr val="68E1FE">
                  <a:alpha val="69000"/>
                </a:srgbClr>
              </a:gs>
              <a:gs pos="0">
                <a:srgbClr val="00A5CC">
                  <a:alpha val="85000"/>
                </a:srgbClr>
              </a:gs>
              <a:gs pos="100000">
                <a:schemeClr val="bg1">
                  <a:alpha val="0"/>
                </a:schemeClr>
              </a:gs>
            </a:gsLst>
            <a:lin ang="13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eSyCGVideoTemplateBottomShape"/>
          <p:cNvSpPr/>
          <p:nvPr/>
        </p:nvSpPr>
        <p:spPr>
          <a:xfrm>
            <a:off x="-10887" y="5511800"/>
            <a:ext cx="9187543" cy="1397000"/>
          </a:xfrm>
          <a:prstGeom prst="rect">
            <a:avLst/>
          </a:prstGeom>
          <a:gradFill flip="none" rotWithShape="1">
            <a:gsLst>
              <a:gs pos="417">
                <a:srgbClr val="39BEF9">
                  <a:alpha val="85000"/>
                </a:srgbClr>
              </a:gs>
              <a:gs pos="49000">
                <a:srgbClr val="69EBFD">
                  <a:alpha val="38824"/>
                </a:srgbClr>
              </a:gs>
              <a:gs pos="100000">
                <a:srgbClr val="39BEF9">
                  <a:alpha val="62000"/>
                </a:srgbClr>
              </a:gs>
            </a:gsLst>
            <a:lin ang="72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099582" y="127000"/>
            <a:ext cx="6968218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14600" y="1669297"/>
            <a:ext cx="5867400" cy="35702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fld id="{4518DC2F-D8CA-4436-88A5-D56036613DA9}" type="datetimeFigureOut">
              <a:rPr lang="en-US" smtClean="0"/>
              <a:t>9/22/2020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ED15B602-1871-40E7-A38C-AE08AF2564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62909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999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1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</p:timing>
  <p:txStyles>
    <p:titleStyle>
      <a:lvl1pPr algn="l" defTabSz="914400" rtl="0" eaLnBrk="1" latinLnBrk="0" hangingPunct="1">
        <a:spcBef>
          <a:spcPct val="0"/>
        </a:spcBef>
        <a:buNone/>
        <a:defRPr sz="3200" b="1" kern="1200">
          <a:solidFill>
            <a:schemeClr val="tx1"/>
          </a:solidFill>
          <a:latin typeface="Candara" pitchFamily="34" charset="0"/>
          <a:ea typeface="+mj-ea"/>
          <a:cs typeface="+mj-cs"/>
        </a:defRPr>
      </a:lvl1pPr>
    </p:titleStyle>
    <p:bodyStyle>
      <a:lvl1pPr marL="457200" indent="-457200" algn="l" defTabSz="914400" rtl="0" eaLnBrk="1" latinLnBrk="0" hangingPunct="1">
        <a:spcBef>
          <a:spcPts val="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457200" algn="l" defTabSz="914400" rtl="0" eaLnBrk="1" latinLnBrk="0" hangingPunct="1">
        <a:spcBef>
          <a:spcPts val="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457200" indent="-457200" algn="l" defTabSz="914400" rtl="0" eaLnBrk="1" latinLnBrk="0" hangingPunct="1">
        <a:spcBef>
          <a:spcPts val="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457200" indent="-457200" algn="l" defTabSz="914400" rtl="0" eaLnBrk="1" latinLnBrk="0" hangingPunct="1">
        <a:spcBef>
          <a:spcPts val="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457200" indent="-457200" algn="l" defTabSz="914400" rtl="0" eaLnBrk="1" latinLnBrk="0" hangingPunct="1">
        <a:spcBef>
          <a:spcPts val="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" y="4267200"/>
            <a:ext cx="7772400" cy="1558472"/>
          </a:xfrm>
        </p:spPr>
        <p:txBody>
          <a:bodyPr>
            <a:noAutofit/>
          </a:bodyPr>
          <a:lstStyle/>
          <a:p>
            <a:r>
              <a:rPr lang="en-US" sz="6000" b="1" dirty="0"/>
              <a:t>Getting To Know The Unknown God</a:t>
            </a:r>
            <a:endParaRPr lang="en-US" sz="6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" y="5943600"/>
            <a:ext cx="6346372" cy="838200"/>
          </a:xfrm>
        </p:spPr>
        <p:txBody>
          <a:bodyPr>
            <a:noAutofit/>
          </a:bodyPr>
          <a:lstStyle/>
          <a:p>
            <a:r>
              <a:rPr lang="en-US" sz="5400" dirty="0"/>
              <a:t>Acts 17:22-31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4289822"/>
          </a:xfrm>
        </p:spPr>
        <p:txBody>
          <a:bodyPr>
            <a:normAutofit fontScale="85000" lnSpcReduction="20000"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US" sz="3300" dirty="0"/>
              <a:t>GOD'S PART</a:t>
            </a:r>
          </a:p>
          <a:p>
            <a:pPr>
              <a:spcBef>
                <a:spcPts val="900"/>
              </a:spcBef>
              <a:spcAft>
                <a:spcPts val="450"/>
              </a:spcAft>
              <a:buFont typeface="Wingdings" panose="05000000000000000000" pitchFamily="2" charset="2"/>
              <a:buChar char="Ø"/>
            </a:pPr>
            <a:r>
              <a:rPr lang="en-US" sz="2700" b="1" dirty="0"/>
              <a:t>The great love of God for man</a:t>
            </a:r>
            <a:r>
              <a:rPr lang="en-US" sz="2700" dirty="0"/>
              <a:t> (</a:t>
            </a:r>
            <a:r>
              <a:rPr lang="en-US" sz="2700" u="sng" dirty="0" err="1"/>
              <a:t>Jn</a:t>
            </a:r>
            <a:r>
              <a:rPr lang="en-US" sz="2700" u="sng" dirty="0"/>
              <a:t> 3:16</a:t>
            </a:r>
            <a:r>
              <a:rPr lang="en-US" sz="2700" dirty="0"/>
              <a:t>)</a:t>
            </a:r>
          </a:p>
          <a:p>
            <a:pPr>
              <a:spcAft>
                <a:spcPts val="450"/>
              </a:spcAft>
              <a:buFont typeface="Wingdings" panose="05000000000000000000" pitchFamily="2" charset="2"/>
              <a:buChar char="Ø"/>
            </a:pPr>
            <a:r>
              <a:rPr lang="en-US" sz="2700" b="1" dirty="0"/>
              <a:t>He gave His Son, Jesus Christ, as the Savior</a:t>
            </a:r>
            <a:r>
              <a:rPr lang="en-US" sz="2700" dirty="0"/>
              <a:t> (</a:t>
            </a:r>
            <a:r>
              <a:rPr lang="en-US" sz="2700" u="sng" dirty="0"/>
              <a:t>Lk 19:10</a:t>
            </a:r>
            <a:r>
              <a:rPr lang="en-US" sz="2700" dirty="0"/>
              <a:t>)</a:t>
            </a:r>
          </a:p>
          <a:p>
            <a:pPr>
              <a:spcAft>
                <a:spcPts val="450"/>
              </a:spcAft>
              <a:buFont typeface="Wingdings" panose="05000000000000000000" pitchFamily="2" charset="2"/>
              <a:buChar char="Ø"/>
            </a:pPr>
            <a:r>
              <a:rPr lang="en-US" sz="2700" b="1" dirty="0"/>
              <a:t>Sent the Holy Spirit as a guide</a:t>
            </a:r>
            <a:r>
              <a:rPr lang="en-US" sz="2700" dirty="0"/>
              <a:t> (</a:t>
            </a:r>
            <a:r>
              <a:rPr lang="en-US" sz="2700" u="sng" dirty="0" err="1"/>
              <a:t>Jn</a:t>
            </a:r>
            <a:r>
              <a:rPr lang="en-US" sz="2700" u="sng" dirty="0"/>
              <a:t> 16:13</a:t>
            </a:r>
            <a:r>
              <a:rPr lang="en-US" sz="2700" dirty="0"/>
              <a:t>)</a:t>
            </a:r>
          </a:p>
          <a:p>
            <a:pPr>
              <a:spcAft>
                <a:spcPts val="450"/>
              </a:spcAft>
              <a:buFont typeface="Wingdings" panose="05000000000000000000" pitchFamily="2" charset="2"/>
              <a:buChar char="Ø"/>
            </a:pPr>
            <a:r>
              <a:rPr lang="en-US" sz="2700" b="1" dirty="0"/>
              <a:t>Gave the Gospel as "the power" unto salvation</a:t>
            </a:r>
            <a:r>
              <a:rPr lang="en-US" sz="2700" dirty="0"/>
              <a:t> (</a:t>
            </a:r>
            <a:r>
              <a:rPr lang="en-US" sz="2700" u="sng" dirty="0"/>
              <a:t>Rom 1:16</a:t>
            </a:r>
            <a:r>
              <a:rPr lang="en-US" sz="2700" dirty="0"/>
              <a:t>)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700" b="1" dirty="0"/>
              <a:t>Provided atonement by the blood of Christ</a:t>
            </a:r>
            <a:r>
              <a:rPr lang="en-US" sz="2700" dirty="0"/>
              <a:t> (</a:t>
            </a:r>
            <a:r>
              <a:rPr lang="en-US" sz="2700" u="sng" dirty="0"/>
              <a:t>Rom 5:9</a:t>
            </a:r>
            <a:r>
              <a:rPr lang="en-US" sz="2700" dirty="0"/>
              <a:t>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4289822"/>
          </a:xfrm>
        </p:spPr>
        <p:txBody>
          <a:bodyPr>
            <a:normAutofit fontScale="85000" lnSpcReduction="20000"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US" sz="3300" dirty="0"/>
              <a:t>MAN'S PART</a:t>
            </a:r>
          </a:p>
          <a:p>
            <a:pPr>
              <a:spcBef>
                <a:spcPts val="900"/>
              </a:spcBef>
              <a:spcAft>
                <a:spcPts val="450"/>
              </a:spcAft>
              <a:buFont typeface="Wingdings" panose="05000000000000000000" pitchFamily="2" charset="2"/>
              <a:buChar char="Ø"/>
            </a:pPr>
            <a:r>
              <a:rPr lang="en-US" sz="2700" b="1" dirty="0"/>
              <a:t>Hear the Gospel</a:t>
            </a:r>
            <a:r>
              <a:rPr lang="en-US" sz="2700" dirty="0"/>
              <a:t> (</a:t>
            </a:r>
            <a:r>
              <a:rPr lang="en-US" sz="2700" u="sng" dirty="0"/>
              <a:t>Rom 10:17</a:t>
            </a:r>
            <a:r>
              <a:rPr lang="en-US" sz="2700" dirty="0"/>
              <a:t>, </a:t>
            </a:r>
            <a:r>
              <a:rPr lang="en-US" sz="2700" u="sng" dirty="0" err="1"/>
              <a:t>Jn</a:t>
            </a:r>
            <a:r>
              <a:rPr lang="en-US" sz="2700" u="sng" dirty="0"/>
              <a:t> 8:32</a:t>
            </a:r>
            <a:r>
              <a:rPr lang="en-US" sz="2700" dirty="0"/>
              <a:t>)</a:t>
            </a:r>
          </a:p>
          <a:p>
            <a:pPr>
              <a:spcAft>
                <a:spcPts val="450"/>
              </a:spcAft>
              <a:buFont typeface="Wingdings" panose="05000000000000000000" pitchFamily="2" charset="2"/>
              <a:buChar char="Ø"/>
            </a:pPr>
            <a:r>
              <a:rPr lang="en-US" sz="2700" b="1" dirty="0"/>
              <a:t>Believe the Gospel</a:t>
            </a:r>
            <a:r>
              <a:rPr lang="en-US" sz="2700" dirty="0"/>
              <a:t> (</a:t>
            </a:r>
            <a:r>
              <a:rPr lang="en-US" sz="2700" u="sng" dirty="0" err="1"/>
              <a:t>Heb</a:t>
            </a:r>
            <a:r>
              <a:rPr lang="en-US" sz="2700" u="sng" dirty="0"/>
              <a:t> 11:6</a:t>
            </a:r>
            <a:r>
              <a:rPr lang="en-US" sz="2700" dirty="0"/>
              <a:t>, </a:t>
            </a:r>
            <a:r>
              <a:rPr lang="en-US" sz="2700" u="sng" dirty="0" err="1"/>
              <a:t>Jn</a:t>
            </a:r>
            <a:r>
              <a:rPr lang="en-US" sz="2700" u="sng" dirty="0"/>
              <a:t> 20:31</a:t>
            </a:r>
            <a:r>
              <a:rPr lang="en-US" sz="2700" dirty="0"/>
              <a:t>)</a:t>
            </a:r>
          </a:p>
          <a:p>
            <a:pPr>
              <a:spcAft>
                <a:spcPts val="450"/>
              </a:spcAft>
              <a:buFont typeface="Wingdings" panose="05000000000000000000" pitchFamily="2" charset="2"/>
              <a:buChar char="Ø"/>
            </a:pPr>
            <a:r>
              <a:rPr lang="en-US" sz="2700" b="1" dirty="0"/>
              <a:t>Repent of past sins</a:t>
            </a:r>
            <a:r>
              <a:rPr lang="en-US" sz="2700" dirty="0"/>
              <a:t> (</a:t>
            </a:r>
            <a:r>
              <a:rPr lang="en-US" sz="2700" u="sng" dirty="0"/>
              <a:t>Lk 13:3</a:t>
            </a:r>
            <a:r>
              <a:rPr lang="en-US" sz="2700" dirty="0"/>
              <a:t>, </a:t>
            </a:r>
            <a:r>
              <a:rPr lang="en-US" sz="2700" u="sng" dirty="0"/>
              <a:t>Acts 17:30</a:t>
            </a:r>
            <a:r>
              <a:rPr lang="en-US" sz="2700" dirty="0"/>
              <a:t>)</a:t>
            </a:r>
          </a:p>
          <a:p>
            <a:pPr>
              <a:spcAft>
                <a:spcPts val="450"/>
              </a:spcAft>
              <a:buFont typeface="Wingdings" panose="05000000000000000000" pitchFamily="2" charset="2"/>
              <a:buChar char="Ø"/>
            </a:pPr>
            <a:r>
              <a:rPr lang="en-US" sz="2700" b="1" dirty="0"/>
              <a:t>Confess faith in Jesus Christ</a:t>
            </a:r>
            <a:r>
              <a:rPr lang="en-US" sz="2700" dirty="0"/>
              <a:t> (</a:t>
            </a:r>
            <a:r>
              <a:rPr lang="en-US" sz="2700" u="sng" dirty="0"/>
              <a:t>Rom 10:10</a:t>
            </a:r>
            <a:r>
              <a:rPr lang="en-US" sz="2700" dirty="0"/>
              <a:t>, </a:t>
            </a:r>
            <a:r>
              <a:rPr lang="en-US" sz="2700" u="sng" dirty="0"/>
              <a:t>Matt 10:32</a:t>
            </a:r>
            <a:r>
              <a:rPr lang="en-US" sz="2700" dirty="0"/>
              <a:t>)</a:t>
            </a:r>
          </a:p>
          <a:p>
            <a:pPr>
              <a:spcAft>
                <a:spcPts val="450"/>
              </a:spcAft>
              <a:buFont typeface="Wingdings" panose="05000000000000000000" pitchFamily="2" charset="2"/>
              <a:buChar char="Ø"/>
            </a:pPr>
            <a:r>
              <a:rPr lang="en-US" sz="2700" b="1" dirty="0"/>
              <a:t>Be Baptized</a:t>
            </a:r>
            <a:r>
              <a:rPr lang="en-US" sz="2700" dirty="0"/>
              <a:t> (</a:t>
            </a:r>
            <a:r>
              <a:rPr lang="en-US" sz="2700" u="sng" dirty="0"/>
              <a:t>Gal 3:27</a:t>
            </a:r>
            <a:r>
              <a:rPr lang="en-US" sz="2700" dirty="0"/>
              <a:t>, </a:t>
            </a:r>
            <a:r>
              <a:rPr lang="en-US" sz="2700" u="sng" dirty="0"/>
              <a:t>Mk 16:16</a:t>
            </a:r>
            <a:r>
              <a:rPr lang="en-US" sz="2700" dirty="0"/>
              <a:t>, </a:t>
            </a:r>
            <a:r>
              <a:rPr lang="en-US" sz="2700" u="sng" dirty="0"/>
              <a:t>Acts 2:38</a:t>
            </a:r>
            <a:r>
              <a:rPr lang="en-US" sz="2700" dirty="0"/>
              <a:t>)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700" b="1" dirty="0"/>
              <a:t>Be faithful unto death</a:t>
            </a:r>
            <a:r>
              <a:rPr lang="en-US" sz="2700" dirty="0"/>
              <a:t> (Rev 2:10)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God's Plan of Salvation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23887" y="5867400"/>
            <a:ext cx="77438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God has done His part. Have you done yours?</a:t>
            </a:r>
          </a:p>
        </p:txBody>
      </p:sp>
    </p:spTree>
    <p:extLst>
      <p:ext uri="{BB962C8B-B14F-4D97-AF65-F5344CB8AC3E}">
        <p14:creationId xmlns:p14="http://schemas.microsoft.com/office/powerpoint/2010/main" val="17166345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fade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99582" y="127000"/>
            <a:ext cx="6968218" cy="1491494"/>
          </a:xfrm>
        </p:spPr>
        <p:txBody>
          <a:bodyPr>
            <a:noAutofit/>
          </a:bodyPr>
          <a:lstStyle/>
          <a:p>
            <a:r>
              <a:rPr lang="en-US" sz="5400" b="1" dirty="0"/>
              <a:t>The Power Of God Is So Great</a:t>
            </a:r>
            <a:endParaRPr lang="en-US" sz="5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eaLnBrk="0" hangingPunct="0"/>
            <a:r>
              <a:rPr lang="en-US" sz="4800" dirty="0"/>
              <a:t>His power created "the world and all things in it" - Acts 17:24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99582" y="127000"/>
            <a:ext cx="6968218" cy="1491494"/>
          </a:xfrm>
        </p:spPr>
        <p:txBody>
          <a:bodyPr>
            <a:noAutofit/>
          </a:bodyPr>
          <a:lstStyle/>
          <a:p>
            <a:r>
              <a:rPr lang="en-US" sz="5400" b="1" dirty="0"/>
              <a:t>The Power Of God Is So Great</a:t>
            </a:r>
            <a:endParaRPr lang="en-US" sz="5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eaLnBrk="0" hangingPunct="0"/>
            <a:r>
              <a:rPr lang="en-US" sz="4800" dirty="0"/>
              <a:t>His creation declares His power universally - Rom. 1:20; Psa. 19:1-3</a:t>
            </a:r>
          </a:p>
        </p:txBody>
      </p:sp>
    </p:spTree>
    <p:extLst>
      <p:ext uri="{BB962C8B-B14F-4D97-AF65-F5344CB8AC3E}">
        <p14:creationId xmlns:p14="http://schemas.microsoft.com/office/powerpoint/2010/main" val="3822955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99582" y="127000"/>
            <a:ext cx="6968218" cy="1491494"/>
          </a:xfrm>
        </p:spPr>
        <p:txBody>
          <a:bodyPr>
            <a:noAutofit/>
          </a:bodyPr>
          <a:lstStyle/>
          <a:p>
            <a:r>
              <a:rPr lang="en-US" sz="5400" b="1" dirty="0"/>
              <a:t>The Power Of God Is So Great</a:t>
            </a:r>
            <a:endParaRPr lang="en-US" sz="5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eaLnBrk="0" hangingPunct="0"/>
            <a:r>
              <a:rPr lang="en-US" sz="4800" dirty="0"/>
              <a:t>His power controls and sustains His creation - Acts 17:25, 28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99582" y="127000"/>
            <a:ext cx="6968218" cy="1491494"/>
          </a:xfrm>
        </p:spPr>
        <p:txBody>
          <a:bodyPr>
            <a:noAutofit/>
          </a:bodyPr>
          <a:lstStyle/>
          <a:p>
            <a:r>
              <a:rPr lang="en-US" sz="5400" b="1" dirty="0"/>
              <a:t>The Power Of God Is So Great</a:t>
            </a:r>
            <a:endParaRPr lang="en-US" sz="5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eaLnBrk="0" hangingPunct="0"/>
            <a:r>
              <a:rPr lang="en-US" sz="4800" dirty="0"/>
              <a:t>His power is self-sustaining - Acts 17:25</a:t>
            </a:r>
          </a:p>
        </p:txBody>
      </p:sp>
    </p:spTree>
    <p:extLst>
      <p:ext uri="{BB962C8B-B14F-4D97-AF65-F5344CB8AC3E}">
        <p14:creationId xmlns:p14="http://schemas.microsoft.com/office/powerpoint/2010/main" val="33180892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99582" y="127000"/>
            <a:ext cx="6968218" cy="1491494"/>
          </a:xfrm>
        </p:spPr>
        <p:txBody>
          <a:bodyPr>
            <a:noAutofit/>
          </a:bodyPr>
          <a:lstStyle/>
          <a:p>
            <a:r>
              <a:rPr lang="en-US" sz="5400" b="1" dirty="0"/>
              <a:t>The Presence Of God Is Unlimited</a:t>
            </a:r>
            <a:endParaRPr lang="en-US" sz="5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eaLnBrk="0" hangingPunct="0"/>
            <a:r>
              <a:rPr lang="en-US" sz="4800" dirty="0"/>
              <a:t>He is not limited by space (vs. 24); Cf. 1 Kings 8:27; 2 Chron. 2:6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99582" y="127000"/>
            <a:ext cx="6968218" cy="1491494"/>
          </a:xfrm>
        </p:spPr>
        <p:txBody>
          <a:bodyPr>
            <a:noAutofit/>
          </a:bodyPr>
          <a:lstStyle/>
          <a:p>
            <a:r>
              <a:rPr lang="en-US" sz="5400" b="1" dirty="0"/>
              <a:t>The Presence Of God Is Unlimited</a:t>
            </a:r>
            <a:endParaRPr lang="en-US" sz="5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eaLnBrk="0" hangingPunct="0"/>
            <a:r>
              <a:rPr lang="en-US" sz="4800" dirty="0"/>
              <a:t>He is not limited by time - Isa. 57:15; </a:t>
            </a:r>
            <a:r>
              <a:rPr lang="en-US" sz="4800" dirty="0" err="1"/>
              <a:t>Psa</a:t>
            </a:r>
            <a:r>
              <a:rPr lang="en-US" sz="4800" dirty="0"/>
              <a:t>, 90:2; 2 Pet 3:8</a:t>
            </a:r>
          </a:p>
        </p:txBody>
      </p:sp>
    </p:spTree>
    <p:extLst>
      <p:ext uri="{BB962C8B-B14F-4D97-AF65-F5344CB8AC3E}">
        <p14:creationId xmlns:p14="http://schemas.microsoft.com/office/powerpoint/2010/main" val="2699177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99582" y="127000"/>
            <a:ext cx="6968218" cy="1491494"/>
          </a:xfrm>
        </p:spPr>
        <p:txBody>
          <a:bodyPr>
            <a:noAutofit/>
          </a:bodyPr>
          <a:lstStyle/>
          <a:p>
            <a:r>
              <a:rPr lang="en-US" sz="5400" b="1" dirty="0"/>
              <a:t>The Plan Of God Is For All Mankind</a:t>
            </a:r>
            <a:endParaRPr lang="en-US" sz="5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eaLnBrk="0" hangingPunct="0"/>
            <a:r>
              <a:rPr lang="en-US" sz="4800" dirty="0"/>
              <a:t>He has a present plan for all men - Acts 17:30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99582" y="127000"/>
            <a:ext cx="6968218" cy="1491494"/>
          </a:xfrm>
        </p:spPr>
        <p:txBody>
          <a:bodyPr>
            <a:noAutofit/>
          </a:bodyPr>
          <a:lstStyle/>
          <a:p>
            <a:r>
              <a:rPr lang="en-US" sz="5400" b="1" dirty="0"/>
              <a:t>The Plan Of God Is For All Mankind</a:t>
            </a:r>
            <a:endParaRPr lang="en-US" sz="5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eaLnBrk="0" hangingPunct="0"/>
            <a:r>
              <a:rPr lang="en-US" sz="4800" dirty="0"/>
              <a:t>He has a future plan for all men - the judgment - Acts 17:31</a:t>
            </a:r>
          </a:p>
        </p:txBody>
      </p:sp>
    </p:spTree>
    <p:extLst>
      <p:ext uri="{BB962C8B-B14F-4D97-AF65-F5344CB8AC3E}">
        <p14:creationId xmlns:p14="http://schemas.microsoft.com/office/powerpoint/2010/main" val="679130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SYCGVIDEOTEMPLATE" val="Faith-2-09.wmv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SYCGVIDEOTEMPLATE" val="Faith-2-09.wmv"/>
</p:tagLst>
</file>

<file path=ppt/theme/theme1.xml><?xml version="1.0" encoding="utf-8"?>
<a:theme xmlns:a="http://schemas.openxmlformats.org/drawingml/2006/main" name="Faith-2-09_CrystalGraphics.com_PowerPoint_Templates_m9ax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Faith-2-09_CrystalGraphics.com_PowerPoint_Templates_m9ax</Template>
  <TotalTime>38</TotalTime>
  <Words>320</Words>
  <Application>Microsoft Office PowerPoint</Application>
  <PresentationFormat>On-screen Show (4:3)</PresentationFormat>
  <Paragraphs>33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Arial</vt:lpstr>
      <vt:lpstr>Calibri</vt:lpstr>
      <vt:lpstr>Candara</vt:lpstr>
      <vt:lpstr>Wingdings</vt:lpstr>
      <vt:lpstr>Faith-2-09_CrystalGraphics.com_PowerPoint_Templates_m9ax</vt:lpstr>
      <vt:lpstr>Getting To Know The Unknown God</vt:lpstr>
      <vt:lpstr>The Power Of God Is So Great</vt:lpstr>
      <vt:lpstr>The Power Of God Is So Great</vt:lpstr>
      <vt:lpstr>The Power Of God Is So Great</vt:lpstr>
      <vt:lpstr>The Power Of God Is So Great</vt:lpstr>
      <vt:lpstr>The Presence Of God Is Unlimited</vt:lpstr>
      <vt:lpstr>The Presence Of God Is Unlimited</vt:lpstr>
      <vt:lpstr>The Plan Of God Is For All Mankind</vt:lpstr>
      <vt:lpstr>The Plan Of God Is For All Mankind</vt:lpstr>
      <vt:lpstr>God's Plan of Salvation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Getting To Know The Unknown God</dc:title>
  <dc:creator>Jack</dc:creator>
  <cp:lastModifiedBy>Jack Critchfield</cp:lastModifiedBy>
  <cp:revision>4</cp:revision>
  <dcterms:created xsi:type="dcterms:W3CDTF">2011-12-17T02:33:54Z</dcterms:created>
  <dcterms:modified xsi:type="dcterms:W3CDTF">2020-09-23T02:00:45Z</dcterms:modified>
</cp:coreProperties>
</file>